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9"/>
  </p:notesMasterIdLst>
  <p:sldIdLst>
    <p:sldId id="347" r:id="rId3"/>
    <p:sldId id="350" r:id="rId4"/>
    <p:sldId id="296" r:id="rId5"/>
    <p:sldId id="351" r:id="rId6"/>
    <p:sldId id="352" r:id="rId7"/>
    <p:sldId id="362" r:id="rId8"/>
    <p:sldId id="353" r:id="rId9"/>
    <p:sldId id="354" r:id="rId10"/>
    <p:sldId id="359" r:id="rId11"/>
    <p:sldId id="345" r:id="rId12"/>
    <p:sldId id="355" r:id="rId13"/>
    <p:sldId id="356" r:id="rId14"/>
    <p:sldId id="357" r:id="rId15"/>
    <p:sldId id="360" r:id="rId16"/>
    <p:sldId id="361" r:id="rId17"/>
    <p:sldId id="34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 (2a-2d)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阅读下面语篇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从每题所给的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goals,reach them and then set new goals.This is a good way to be successful.As a student, do you have a learning goal?Today I want to talk about something about learning goals.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5175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is long and difficult.It can be easier if you set goals.Goals can help you learn things step by step(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逐步地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)and then you will find it easier to achieve them.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1464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5175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students set difficult and even unreasonable(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不合理的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)goals.For example,someone may set a goal like improving his English in a week.It is too difficult to reach such a goal in such a short time.So please set learning goals that you can reach.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5175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yourself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First, know what you want to learn.That means you should know your goal clearly.Then, work on your goal day by day.Usually you can’t reach your goal in a short time.Don’t worry about that.Just study hard every day and you will reach your goal at last.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many points does the writer mention about learning goals?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A.One.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B.Two.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C.Three.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.According to the passage, a good learning goal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A.one you can reach with the help of a reasonable plan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B.one set by your parents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C.always easy to reach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of the following is TRUE?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A.You can be successful as long as you have a learning goal.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B.It is easy to improve your English in a short time.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C.Usually you need some time to achieve your learning goal.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passage is most probably written for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A.parents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B.teachers	C.students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0175" y="2425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8100575" y="12839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651648" y="33663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6959748" y="53348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743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02012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 you want to be when you grow up?What’s your dream job?Now let’s listen to five students talking about their dream jobs first.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Vince:I want to be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I grow up.I am going to take music lessons.I really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singing and I hope to have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Jake:I want to be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engineer when I grow up.I’m going to study design and engineering 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dream is to build the longest bridge in the world.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44290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Ted:I want to be an actor when I grow up.I’m going to take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lessons.I hope I can be famous one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Toby:I want to be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player when I grow up.It isn’t easy, so I will keep 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be just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hero, a former NBA star, one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Jack:I want to be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I grow up.I’m going to a cooking school in Europe.I hope I can work in a five-star hotel in Beijing when I’m older.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25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817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.A.musician	B.doctor	C.policeman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.A.want	B.like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C.ask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.A.own	B.my own	C.person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C.the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.A.hotel	B.bank	C.university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.A.act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B.acting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C.actor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.A.baseball	B.volleyball	C.basketball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.A.practice	B.practices	C.practicing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.A.like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C.from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.A.driver	B.scientist	C.cook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825442"/>
            <a:ext cx="450899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ABBBC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BCCAC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96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.Our English teacher asked us to write 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about the most interesting person in our family.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novel may become a modern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Chinese class, we studied some famous works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from the Tang Dynasty.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is an excellent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who won gold medals in swimming competitions.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.Pablo Picasso is an outstanding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who created many great artworks.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946273" y="1340356"/>
            <a:ext cx="96051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essay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985754" y="2472841"/>
            <a:ext cx="11384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classic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441278" y="3045434"/>
            <a:ext cx="14782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literature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859003" y="4144769"/>
            <a:ext cx="149752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athlete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697648" y="5223556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painter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1521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即使遇到困难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我们也要坚持练习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直到取得成功。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if we face difficulties, we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until we achieve success.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出门前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请确保你已经带了钥匙。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leaving, please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taken your keys.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在这次考试中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我会尽力取得好成绩。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will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 good grades in this exam.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如果你不确定答案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可以先问问老师。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answer, you can ask the teacher first.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370921" y="1402002"/>
            <a:ext cx="471795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keep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on          practicing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011942" y="3111881"/>
            <a:ext cx="25458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make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sure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802999" y="4211173"/>
            <a:ext cx="404309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try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my            best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02999" y="5320782"/>
            <a:ext cx="60660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not            sure         about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6161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reading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 collection of essays by a famous Chinese writer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.Why are you good at writing?I know.(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合并为一句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know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writing.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be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 writer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I’m older.(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________ 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you’re older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zh-CN" sz="280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63942" y="2387981"/>
            <a:ext cx="47387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What                             reading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79942" y="3544177"/>
            <a:ext cx="402385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you            are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7242" y="4661848"/>
            <a:ext cx="392286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do            you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97600" y="4701322"/>
            <a:ext cx="205857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be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81464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.are, be, you, how, going, writer, to, a (?)(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going to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keep on writing stories and essays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to do?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170607"/>
            <a:ext cx="50978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are you going to be a writer?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12800" y="3256144"/>
            <a:ext cx="427072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are              you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53975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76046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阅读下面的对话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根据上下文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选择恰当的选项补全对话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使句意完整、符合逻辑。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其中有两项为多余选项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A:Hey, Paul.You look so happy.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B:We had a discussion about the future and I was the first one to give a report.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A:What do you want to be when you grow up?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 want to be a reporter.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B:I’m going to write articles and send them to magazines and newspapers.How about you?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94479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A:Well, I’m not sure.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the way, next Sunday is my birthday.Can you come to my birthday party?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B:Sure.When will it start?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B:Where can we meet?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A:We can meet at the bus stop next to our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B:Great.I really expect it.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B:OK.I must go home now.See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A:See you.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37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13632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A.Maybe I want to be a singer.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 did you do in class today?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are you going to do that?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D.It will end at 9:00 p.m.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E.At around 6:00 p.m.next Sunday.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F.Where are you going?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G.I’m sure you will have a good time then.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567300"/>
            <a:ext cx="2133918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BCAEG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27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499</TotalTime>
  <Words>684</Words>
  <Application>Microsoft Office PowerPoint</Application>
  <PresentationFormat>宽屏</PresentationFormat>
  <Paragraphs>119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71</cp:revision>
  <dcterms:created xsi:type="dcterms:W3CDTF">2021-07-19T03:09:34Z</dcterms:created>
  <dcterms:modified xsi:type="dcterms:W3CDTF">2025-09-15T06:30:33Z</dcterms:modified>
</cp:coreProperties>
</file>